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93" r:id="rId1"/>
  </p:sldMasterIdLst>
  <p:notesMasterIdLst>
    <p:notesMasterId r:id="rId4"/>
  </p:notesMasterIdLst>
  <p:handoutMasterIdLst>
    <p:handoutMasterId r:id="rId5"/>
  </p:handoutMasterIdLst>
  <p:sldIdLst>
    <p:sldId id="285" r:id="rId2"/>
    <p:sldId id="280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9" autoAdjust="0"/>
    <p:restoredTop sz="94660"/>
  </p:normalViewPr>
  <p:slideViewPr>
    <p:cSldViewPr snapToGrid="0">
      <p:cViewPr varScale="1">
        <p:scale>
          <a:sx n="76" d="100"/>
          <a:sy n="76" d="100"/>
        </p:scale>
        <p:origin x="3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DA95C-2250-4015-A97C-52F21F97A86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D10F2-45A5-4C62-8743-95550FBB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087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0E27E-E7A7-466F-A10B-6B8C89DFCE95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2CB75-944B-447F-B67C-949886BBE2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3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CB75-944B-447F-B67C-949886BBE253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427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CB75-944B-447F-B67C-949886BBE25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95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63145" y="6356351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561E9F-1250-4501-B953-B7883668088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753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50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60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2" y="286248"/>
            <a:ext cx="8707900" cy="261681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152" y="1007165"/>
            <a:ext cx="8707899" cy="5172973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n"/>
              <a:defRPr sz="1800"/>
            </a:lvl1pPr>
            <a:lvl2pPr marL="450850" indent="-184150"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239152" y="711823"/>
            <a:ext cx="8707900" cy="13144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63145" y="6356351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561E9F-1250-4501-B953-B7883668088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035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31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49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98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10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68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19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ihososei@city.himi.lg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施策アイデア　　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39152" y="925105"/>
            <a:ext cx="8707899" cy="5419956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年後の氷見がどうなっていてほしいか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（あなたとあなたの周りの方々の考え等）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何の施策をやるべきでしょうか？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それは具体的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ようなものでしょうか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そのためには誰が／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やればよいでしょうか？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上記のうち、あなたができることは何ですか？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452075"/>
              </p:ext>
            </p:extLst>
          </p:nvPr>
        </p:nvGraphicFramePr>
        <p:xfrm>
          <a:off x="416417" y="3303117"/>
          <a:ext cx="4013917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1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22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誰が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何を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市役所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地域団体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産業界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教育機関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金融機関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02361"/>
              </p:ext>
            </p:extLst>
          </p:nvPr>
        </p:nvGraphicFramePr>
        <p:xfrm>
          <a:off x="4709012" y="3303117"/>
          <a:ext cx="4013917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1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誰が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何を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NPO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労働組合等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教育機関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マスコミ等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県・国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917223" y="332016"/>
            <a:ext cx="302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氏名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62116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7</a:t>
            </a:r>
            <a:r>
              <a:rPr kumimoji="1" lang="ja-JP" altLang="en-US" sz="1200" dirty="0" smtClean="0"/>
              <a:t>月</a:t>
            </a:r>
            <a:r>
              <a:rPr lang="en-US" altLang="ja-JP" sz="1200" dirty="0" smtClean="0"/>
              <a:t>16</a:t>
            </a:r>
            <a:r>
              <a:rPr kumimoji="1" lang="ja-JP" altLang="en-US" sz="1200" dirty="0" smtClean="0"/>
              <a:t>日（火）までに、メールまたはＦＡＸで提出してください。　メール：</a:t>
            </a:r>
            <a:r>
              <a:rPr lang="en-US" altLang="ja-JP" sz="1200" dirty="0" smtClean="0">
                <a:hlinkClick r:id="rId3"/>
              </a:rPr>
              <a:t>chihososei@city.himi.lg.jp</a:t>
            </a:r>
            <a:r>
              <a:rPr lang="ja-JP" altLang="en-US" sz="1200" dirty="0" smtClean="0"/>
              <a:t>　　</a:t>
            </a:r>
            <a:r>
              <a:rPr kumimoji="1" lang="ja-JP" altLang="en-US" sz="1200" dirty="0" smtClean="0"/>
              <a:t>ＦＡＸ：０７６６－７４－０６９２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様式は氷見市</a:t>
            </a:r>
            <a:r>
              <a:rPr lang="ja-JP" altLang="en-US" sz="1200" dirty="0" smtClean="0"/>
              <a:t>地方創生推進課の</a:t>
            </a:r>
            <a:r>
              <a:rPr lang="ja-JP" altLang="en-US" sz="1200" dirty="0" smtClean="0"/>
              <a:t>ＨＰから</a:t>
            </a:r>
            <a:r>
              <a:rPr lang="ja-JP" altLang="en-US" sz="1200" dirty="0" smtClean="0"/>
              <a:t>ダウンロードできます。　</a:t>
            </a:r>
            <a:endParaRPr lang="en-US" altLang="ja-JP" sz="1200" dirty="0" smtClean="0"/>
          </a:p>
          <a:p>
            <a:r>
              <a:rPr lang="ja-JP" altLang="en-US" sz="1200" dirty="0" smtClean="0"/>
              <a:t>アドレス：</a:t>
            </a:r>
            <a:r>
              <a:rPr lang="en-US" altLang="ja-JP" sz="1200" dirty="0" smtClean="0"/>
              <a:t>https</a:t>
            </a:r>
            <a:r>
              <a:rPr lang="en-US" altLang="ja-JP" sz="1200" dirty="0"/>
              <a:t>://</a:t>
            </a:r>
            <a:r>
              <a:rPr lang="en-US" altLang="ja-JP" sz="1200" dirty="0" smtClean="0"/>
              <a:t>www.city.himi.toyama.jp/hp/departmentTop/kikaku/chihousousei/seisaku</a:t>
            </a:r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420203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施策アイデア（例）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39152" y="1007166"/>
            <a:ext cx="8707899" cy="6015934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年後の氷見がどうなっていてほしいか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（あなたとあなたの周りの方々の考え等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・家業等の跡継ぎに悩まない</a:t>
            </a:r>
            <a:endParaRPr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何の施策をやるべきでしょうか？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・「首都圏の若者（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ターンを想定）をターゲットにした事業承継」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それは具体的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ようなものでしょうか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9875" indent="-269875"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市内で「後継者がいないので店をたたむ予定である」という店舗オーナーと、主として首都圏にいる「現在は雇用者として働いているが、事業主となりたいと思っている若者」をマッチングさせる。首都圏で募集広告を行い、首都圏でマッチングフェアを行う　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特に、飲食業について重点的にマッチングを図る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・既存商店の事業承継ができると共に、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ターン者が増えることによって氷見市人口の社会増にも寄与する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そのためには誰が／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やればよいでしょうか？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上記のうち、あなたができることは何ですか？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・マッチング募集時、首都圏にいる知り合いに情報の提供を行う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47315"/>
              </p:ext>
            </p:extLst>
          </p:nvPr>
        </p:nvGraphicFramePr>
        <p:xfrm>
          <a:off x="416417" y="3632374"/>
          <a:ext cx="4013917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1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22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誰が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何を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市役所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首都圏で募集広告依頼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マッチングフェア実施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地域団体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ターン者が住む空き家紹介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産業界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対象店舗の募集、対象店舗オーナのマッチングフェア参加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教育機関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金融機関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設備投資等に対しての融資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242501"/>
              </p:ext>
            </p:extLst>
          </p:nvPr>
        </p:nvGraphicFramePr>
        <p:xfrm>
          <a:off x="4709012" y="3632374"/>
          <a:ext cx="4013917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1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誰が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何を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NPO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労働組合等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教育機関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マスコミ等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首都圏を対象に募集広告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県・国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市役所の活動の補助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635869" y="332016"/>
            <a:ext cx="3311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氏名　〇〇　〇〇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090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TM02900688[[fn=ファセット]]</Template>
  <TotalTime>2393</TotalTime>
  <Words>186</Words>
  <Application>Microsoft Office PowerPoint</Application>
  <PresentationFormat>画面に合わせる (4:3)</PresentationFormat>
  <Paragraphs>80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メイリオ</vt:lpstr>
      <vt:lpstr>Calibri</vt:lpstr>
      <vt:lpstr>Calibri Light</vt:lpstr>
      <vt:lpstr>Wingdings</vt:lpstr>
      <vt:lpstr>Wingdings 2</vt:lpstr>
      <vt:lpstr>HDOfficeLightV0</vt:lpstr>
      <vt:lpstr>施策アイデア　　</vt:lpstr>
      <vt:lpstr>施策アイデア（例）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Rie MIYAMTO</dc:creator>
  <cp:lastModifiedBy>寺田　沙貴</cp:lastModifiedBy>
  <cp:revision>307</cp:revision>
  <cp:lastPrinted>2019-06-26T08:49:26Z</cp:lastPrinted>
  <dcterms:created xsi:type="dcterms:W3CDTF">2015-04-22T12:41:51Z</dcterms:created>
  <dcterms:modified xsi:type="dcterms:W3CDTF">2019-06-26T08:49:35Z</dcterms:modified>
</cp:coreProperties>
</file>