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660"/>
  </p:normalViewPr>
  <p:slideViewPr>
    <p:cSldViewPr snapToGrid="0">
      <p:cViewPr varScale="1">
        <p:scale>
          <a:sx n="93" d="100"/>
          <a:sy n="93" d="100"/>
        </p:scale>
        <p:origin x="210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257F-26DC-4647-BE34-71B1ADCC4D5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E2430-637A-4B66-9A97-9A5C6394F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117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257F-26DC-4647-BE34-71B1ADCC4D5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E2430-637A-4B66-9A97-9A5C6394F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70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257F-26DC-4647-BE34-71B1ADCC4D5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E2430-637A-4B66-9A97-9A5C6394F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435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257F-26DC-4647-BE34-71B1ADCC4D5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E2430-637A-4B66-9A97-9A5C6394F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979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257F-26DC-4647-BE34-71B1ADCC4D5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E2430-637A-4B66-9A97-9A5C6394F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285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257F-26DC-4647-BE34-71B1ADCC4D5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E2430-637A-4B66-9A97-9A5C6394F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118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257F-26DC-4647-BE34-71B1ADCC4D5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E2430-637A-4B66-9A97-9A5C6394F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927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257F-26DC-4647-BE34-71B1ADCC4D5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E2430-637A-4B66-9A97-9A5C6394F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561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257F-26DC-4647-BE34-71B1ADCC4D5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E2430-637A-4B66-9A97-9A5C6394F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105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257F-26DC-4647-BE34-71B1ADCC4D5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E2430-637A-4B66-9A97-9A5C6394F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021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257F-26DC-4647-BE34-71B1ADCC4D5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E2430-637A-4B66-9A97-9A5C6394F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481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257F-26DC-4647-BE34-71B1ADCC4D53}" type="datetimeFigureOut">
              <a:rPr kumimoji="1" lang="ja-JP" altLang="en-US" smtClean="0"/>
              <a:t>2019/7/1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E2430-637A-4B66-9A97-9A5C6394F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716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3"/>
          <p:cNvSpPr txBox="1">
            <a:spLocks/>
          </p:cNvSpPr>
          <p:nvPr/>
        </p:nvSpPr>
        <p:spPr>
          <a:xfrm>
            <a:off x="0" y="125603"/>
            <a:ext cx="12192000" cy="730609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/>
              <a:t>市民の声</a:t>
            </a:r>
            <a:r>
              <a:rPr lang="ja-JP" altLang="en-US" sz="2800" dirty="0" smtClean="0"/>
              <a:t>（皆さんの周りの方々の</a:t>
            </a:r>
            <a:r>
              <a:rPr lang="ja-JP" altLang="en-US" sz="2800" dirty="0" smtClean="0"/>
              <a:t>声を集めてください。）</a:t>
            </a:r>
            <a:endParaRPr lang="ja-JP" altLang="en-US" sz="2800" dirty="0"/>
          </a:p>
        </p:txBody>
      </p:sp>
      <p:sp>
        <p:nvSpPr>
          <p:cNvPr id="3" name="テキスト プレースホルダー 2"/>
          <p:cNvSpPr txBox="1">
            <a:spLocks/>
          </p:cNvSpPr>
          <p:nvPr/>
        </p:nvSpPr>
        <p:spPr>
          <a:xfrm>
            <a:off x="2" y="1520318"/>
            <a:ext cx="5979558" cy="5337681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/>
              <a:t>〇氷見市の未来について、周りの方々の</a:t>
            </a:r>
            <a:r>
              <a:rPr lang="ja-JP" altLang="en-US" dirty="0" err="1" smtClean="0"/>
              <a:t>お</a:t>
            </a:r>
            <a:r>
              <a:rPr lang="ja-JP" altLang="en-US" dirty="0" smtClean="0"/>
              <a:t>　</a:t>
            </a:r>
            <a:endParaRPr lang="en-US" altLang="ja-JP" dirty="0" smtClean="0"/>
          </a:p>
          <a:p>
            <a:pPr algn="l"/>
            <a:r>
              <a:rPr lang="ja-JP" altLang="en-US" dirty="0"/>
              <a:t>　</a:t>
            </a:r>
            <a:r>
              <a:rPr lang="ja-JP" altLang="en-US" dirty="0" smtClean="0"/>
              <a:t>考えを集めてください。</a:t>
            </a:r>
            <a:endParaRPr lang="en-US" altLang="ja-JP" dirty="0" smtClean="0"/>
          </a:p>
          <a:p>
            <a:pPr algn="l"/>
            <a:r>
              <a:rPr lang="ja-JP" altLang="en-US" sz="1600" dirty="0"/>
              <a:t>　</a:t>
            </a:r>
            <a:r>
              <a:rPr lang="ja-JP" altLang="en-US" sz="1600" dirty="0" smtClean="0"/>
              <a:t>・</a:t>
            </a:r>
            <a:r>
              <a:rPr lang="en-US" altLang="ja-JP" sz="1600" dirty="0" smtClean="0"/>
              <a:t>10</a:t>
            </a:r>
            <a:r>
              <a:rPr lang="ja-JP" altLang="en-US" sz="1600" dirty="0" smtClean="0"/>
              <a:t>年後の氷見はどんなところになっているか。</a:t>
            </a:r>
            <a:endParaRPr lang="en-US" altLang="ja-JP" sz="1600" dirty="0" smtClean="0"/>
          </a:p>
          <a:p>
            <a:pPr algn="l"/>
            <a:r>
              <a:rPr lang="ja-JP" altLang="en-US" sz="1600" dirty="0"/>
              <a:t>　</a:t>
            </a:r>
            <a:r>
              <a:rPr lang="ja-JP" altLang="en-US" sz="1600" dirty="0" smtClean="0"/>
              <a:t>・</a:t>
            </a:r>
            <a:r>
              <a:rPr lang="en-US" altLang="ja-JP" sz="1600" dirty="0" smtClean="0"/>
              <a:t>10</a:t>
            </a:r>
            <a:r>
              <a:rPr lang="ja-JP" altLang="en-US" sz="1600" dirty="0" smtClean="0"/>
              <a:t>年後</a:t>
            </a:r>
            <a:r>
              <a:rPr lang="ja-JP" altLang="en-US" sz="1600" dirty="0" smtClean="0"/>
              <a:t>の氷見はどうなっていてほしいか。</a:t>
            </a:r>
            <a:endParaRPr lang="en-US" altLang="ja-JP" sz="160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0" y="789709"/>
            <a:ext cx="12192000" cy="0"/>
          </a:xfrm>
          <a:prstGeom prst="line">
            <a:avLst/>
          </a:prstGeom>
          <a:ln w="889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プレースホルダー 2"/>
          <p:cNvSpPr txBox="1">
            <a:spLocks/>
          </p:cNvSpPr>
          <p:nvPr/>
        </p:nvSpPr>
        <p:spPr>
          <a:xfrm>
            <a:off x="6133672" y="1520318"/>
            <a:ext cx="6058328" cy="5337682"/>
          </a:xfrm>
          <a:prstGeom prst="rect">
            <a:avLst/>
          </a:prstGeom>
          <a:ln w="19050"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/>
              <a:t>〇集めた考えを実現するために、何ができ</a:t>
            </a:r>
            <a:endParaRPr lang="en-US" altLang="ja-JP" dirty="0" smtClean="0"/>
          </a:p>
          <a:p>
            <a:pPr algn="l"/>
            <a:r>
              <a:rPr lang="ja-JP" altLang="en-US" dirty="0"/>
              <a:t>　</a:t>
            </a:r>
            <a:r>
              <a:rPr lang="ja-JP" altLang="en-US" dirty="0" smtClean="0"/>
              <a:t>ますか？</a:t>
            </a:r>
            <a:endParaRPr lang="en-US" altLang="ja-JP" dirty="0"/>
          </a:p>
          <a:p>
            <a:pPr algn="l"/>
            <a:endParaRPr lang="en-US" altLang="ja-JP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28881" y="955497"/>
            <a:ext cx="5722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氏名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139300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41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ワーキングのゴール</dc:title>
  <dc:creator>林　美湖</dc:creator>
  <cp:lastModifiedBy>H</cp:lastModifiedBy>
  <cp:revision>20</cp:revision>
  <cp:lastPrinted>2019-06-26T01:27:27Z</cp:lastPrinted>
  <dcterms:created xsi:type="dcterms:W3CDTF">2019-06-25T09:16:06Z</dcterms:created>
  <dcterms:modified xsi:type="dcterms:W3CDTF">2019-07-01T00:55:38Z</dcterms:modified>
</cp:coreProperties>
</file>